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9084DE-16B9-4FB5-B128-C6420D1952DE}" v="10" dt="2020-04-11T00:44:06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ox" userId="c6703ebe7849fc10" providerId="LiveId" clId="{FD7A1051-1BCE-4FDF-8C30-F3C2011D56F1}"/>
    <pc:docChg chg="custSel modSld">
      <pc:chgData name="Jim Fox" userId="c6703ebe7849fc10" providerId="LiveId" clId="{FD7A1051-1BCE-4FDF-8C30-F3C2011D56F1}" dt="2020-04-11T00:44:06.793" v="73"/>
      <pc:docMkLst>
        <pc:docMk/>
      </pc:docMkLst>
      <pc:sldChg chg="addSp delSp modSp mod">
        <pc:chgData name="Jim Fox" userId="c6703ebe7849fc10" providerId="LiveId" clId="{FD7A1051-1BCE-4FDF-8C30-F3C2011D56F1}" dt="2020-04-11T00:44:06.793" v="73"/>
        <pc:sldMkLst>
          <pc:docMk/>
          <pc:sldMk cId="2530250815" sldId="256"/>
        </pc:sldMkLst>
        <pc:spChg chg="add mod">
          <ac:chgData name="Jim Fox" userId="c6703ebe7849fc10" providerId="LiveId" clId="{FD7A1051-1BCE-4FDF-8C30-F3C2011D56F1}" dt="2020-04-11T00:44:03.012" v="70" actId="207"/>
          <ac:spMkLst>
            <pc:docMk/>
            <pc:sldMk cId="2530250815" sldId="256"/>
            <ac:spMk id="2" creationId="{7B5482B2-772B-4540-8DA3-0B5034E86057}"/>
          </ac:spMkLst>
        </pc:spChg>
        <pc:spChg chg="mod">
          <ac:chgData name="Jim Fox" userId="c6703ebe7849fc10" providerId="LiveId" clId="{FD7A1051-1BCE-4FDF-8C30-F3C2011D56F1}" dt="2020-04-11T00:40:32.104" v="0"/>
          <ac:spMkLst>
            <pc:docMk/>
            <pc:sldMk cId="2530250815" sldId="256"/>
            <ac:spMk id="4" creationId="{FF61EAC0-6B8E-41CE-9E3C-AA0A87EAB461}"/>
          </ac:spMkLst>
        </pc:spChg>
        <pc:spChg chg="add mod">
          <ac:chgData name="Jim Fox" userId="c6703ebe7849fc10" providerId="LiveId" clId="{FD7A1051-1BCE-4FDF-8C30-F3C2011D56F1}" dt="2020-04-11T00:44:05.677" v="72"/>
          <ac:spMkLst>
            <pc:docMk/>
            <pc:sldMk cId="2530250815" sldId="256"/>
            <ac:spMk id="11" creationId="{35AAA37C-39C1-4A72-B0DC-35B3E96070D9}"/>
          </ac:spMkLst>
        </pc:spChg>
        <pc:spChg chg="mod">
          <ac:chgData name="Jim Fox" userId="c6703ebe7849fc10" providerId="LiveId" clId="{FD7A1051-1BCE-4FDF-8C30-F3C2011D56F1}" dt="2020-04-11T00:40:32.104" v="0"/>
          <ac:spMkLst>
            <pc:docMk/>
            <pc:sldMk cId="2530250815" sldId="256"/>
            <ac:spMk id="13" creationId="{23835E85-28D3-49DA-91C3-F132F80112A7}"/>
          </ac:spMkLst>
        </pc:spChg>
        <pc:spChg chg="mod">
          <ac:chgData name="Jim Fox" userId="c6703ebe7849fc10" providerId="LiveId" clId="{FD7A1051-1BCE-4FDF-8C30-F3C2011D56F1}" dt="2020-04-11T00:40:32.104" v="0"/>
          <ac:spMkLst>
            <pc:docMk/>
            <pc:sldMk cId="2530250815" sldId="256"/>
            <ac:spMk id="15" creationId="{B6EEB89D-1C91-4498-8572-959F19F3DBAA}"/>
          </ac:spMkLst>
        </pc:spChg>
        <pc:spChg chg="mod">
          <ac:chgData name="Jim Fox" userId="c6703ebe7849fc10" providerId="LiveId" clId="{FD7A1051-1BCE-4FDF-8C30-F3C2011D56F1}" dt="2020-04-11T00:40:32.104" v="0"/>
          <ac:spMkLst>
            <pc:docMk/>
            <pc:sldMk cId="2530250815" sldId="256"/>
            <ac:spMk id="17" creationId="{7279BE2E-5D4A-4D1F-80FD-CD021245067B}"/>
          </ac:spMkLst>
        </pc:spChg>
        <pc:spChg chg="add mod">
          <ac:chgData name="Jim Fox" userId="c6703ebe7849fc10" providerId="LiveId" clId="{FD7A1051-1BCE-4FDF-8C30-F3C2011D56F1}" dt="2020-04-11T00:44:06.793" v="73"/>
          <ac:spMkLst>
            <pc:docMk/>
            <pc:sldMk cId="2530250815" sldId="256"/>
            <ac:spMk id="19" creationId="{CB2DEA28-4737-46AA-A297-3AAAF9606D14}"/>
          </ac:spMkLst>
        </pc:spChg>
        <pc:spChg chg="add mod">
          <ac:chgData name="Jim Fox" userId="c6703ebe7849fc10" providerId="LiveId" clId="{FD7A1051-1BCE-4FDF-8C30-F3C2011D56F1}" dt="2020-04-11T00:44:04.742" v="71"/>
          <ac:spMkLst>
            <pc:docMk/>
            <pc:sldMk cId="2530250815" sldId="256"/>
            <ac:spMk id="20" creationId="{FDBD15C7-143D-4FBB-9CF2-F01CC191FBA7}"/>
          </ac:spMkLst>
        </pc:spChg>
        <pc:picChg chg="del">
          <ac:chgData name="Jim Fox" userId="c6703ebe7849fc10" providerId="LiveId" clId="{FD7A1051-1BCE-4FDF-8C30-F3C2011D56F1}" dt="2020-04-11T00:40:46.929" v="1" actId="478"/>
          <ac:picMkLst>
            <pc:docMk/>
            <pc:sldMk cId="2530250815" sldId="256"/>
            <ac:picMk id="12" creationId="{96A035EA-8692-4673-9AAE-10621BEBF4BD}"/>
          </ac:picMkLst>
        </pc:picChg>
        <pc:picChg chg="del">
          <ac:chgData name="Jim Fox" userId="c6703ebe7849fc10" providerId="LiveId" clId="{FD7A1051-1BCE-4FDF-8C30-F3C2011D56F1}" dt="2020-04-11T00:42:22.304" v="4" actId="478"/>
          <ac:picMkLst>
            <pc:docMk/>
            <pc:sldMk cId="2530250815" sldId="256"/>
            <ac:picMk id="14" creationId="{1AC11173-91B3-41BF-ABE4-831C34F984C1}"/>
          </ac:picMkLst>
        </pc:picChg>
        <pc:picChg chg="del">
          <ac:chgData name="Jim Fox" userId="c6703ebe7849fc10" providerId="LiveId" clId="{FD7A1051-1BCE-4FDF-8C30-F3C2011D56F1}" dt="2020-04-11T00:42:27.086" v="7" actId="478"/>
          <ac:picMkLst>
            <pc:docMk/>
            <pc:sldMk cId="2530250815" sldId="256"/>
            <ac:picMk id="16" creationId="{F02F472F-53DD-4D81-977E-B1CB4CB4CAF7}"/>
          </ac:picMkLst>
        </pc:picChg>
        <pc:picChg chg="del">
          <ac:chgData name="Jim Fox" userId="c6703ebe7849fc10" providerId="LiveId" clId="{FD7A1051-1BCE-4FDF-8C30-F3C2011D56F1}" dt="2020-04-11T00:42:27.768" v="8" actId="478"/>
          <ac:picMkLst>
            <pc:docMk/>
            <pc:sldMk cId="2530250815" sldId="256"/>
            <ac:picMk id="18" creationId="{B9DAF7DF-BBEB-48E7-845A-F20E3CD3C54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2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4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2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2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3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4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6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4A454-485B-4128-9362-F488F2A33AF6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34E2-D68E-4F54-B655-AFC8A0391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4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hop.tr78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61EAC0-6B8E-41CE-9E3C-AA0A87EAB461}"/>
              </a:ext>
            </a:extLst>
          </p:cNvPr>
          <p:cNvSpPr/>
          <p:nvPr/>
        </p:nvSpPr>
        <p:spPr>
          <a:xfrm>
            <a:off x="0" y="563655"/>
            <a:ext cx="5509507" cy="22801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Hi, My name is YOUR_NAME_HERE.  I’m a Boy Scout with Willistown Troop 78.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troop is selling high quality, locally grown plants for your garden.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garden vegetables, flats, fresh herbs, hanging baskets, and potted plants.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sale supports our camping trips and troop activities.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would like to order some, please visit </a:t>
            </a:r>
            <a:r>
              <a:rPr lang="en-US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https://shop.tr78.org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select my name, YOUR_NAME_HERE,  at checkout.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be delivering them to your doorstep by May 9</a:t>
            </a:r>
            <a:r>
              <a:rPr lang="en-US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 in time for Mother’s Day.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you, and have a nice day!                               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835E85-28D3-49DA-91C3-F132F80112A7}"/>
              </a:ext>
            </a:extLst>
          </p:cNvPr>
          <p:cNvSpPr/>
          <p:nvPr/>
        </p:nvSpPr>
        <p:spPr>
          <a:xfrm>
            <a:off x="0" y="3512274"/>
            <a:ext cx="5509507" cy="22801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Hi, My name is YOUR_NAME_HERE.  I’m a Boy Scout with Willistown Troop 78.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troop is selling high quality, locally grown plants for your garden.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garden vegetables, flats, fresh herbs, hanging baskets, and potted plants.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sale supports our camping trips and troop activities.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would like to order some, please visit </a:t>
            </a:r>
            <a:r>
              <a:rPr lang="en-US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https://shop.tr78.org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select my name, YOUR_NAME_HERE,  at checkout.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be delivering them to your doorstep by May 9</a:t>
            </a:r>
            <a:r>
              <a:rPr lang="en-US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 in time for Mother’s Day.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you, and have a nice day!                               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6EEB89D-1C91-4498-8572-959F19F3DBAA}"/>
              </a:ext>
            </a:extLst>
          </p:cNvPr>
          <p:cNvSpPr/>
          <p:nvPr/>
        </p:nvSpPr>
        <p:spPr>
          <a:xfrm>
            <a:off x="0" y="6460894"/>
            <a:ext cx="5509507" cy="22801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Hi, My name is YOUR_NAME_HERE.  I’m a Boy Scout with Willistown Troop 78.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troop is selling high quality, locally grown plants for your garden.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garden vegetables, flats, fresh herbs, hanging baskets, and potted plants.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sale supports our camping trips and troop activities.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would like to order some, please visit </a:t>
            </a:r>
            <a:r>
              <a:rPr lang="en-US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https://shop.tr78.org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select my name, YOUR_NAME_HERE,  at checkout.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be delivering them to your doorstep by May 9</a:t>
            </a:r>
            <a:r>
              <a:rPr lang="en-US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 in time for Mother’s Day.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you, and have a nice day!                               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79BE2E-5D4A-4D1F-80FD-CD021245067B}"/>
              </a:ext>
            </a:extLst>
          </p:cNvPr>
          <p:cNvSpPr/>
          <p:nvPr/>
        </p:nvSpPr>
        <p:spPr>
          <a:xfrm>
            <a:off x="71897" y="9348234"/>
            <a:ext cx="5509507" cy="22801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Hi, My name is YOUR_NAME_HERE.  I’m a Boy Scout with Willistown Troop 78.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troop is selling high quality, locally grown plants for your garden.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garden vegetables, flats, fresh herbs, hanging baskets, and potted plants.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sale supports our camping trips and troop activities.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would like to order some, please visit </a:t>
            </a:r>
            <a:r>
              <a:rPr lang="en-US" sz="12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https://shop.tr78.org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select my name, YOUR_NAME_HERE,  at checkout.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will be delivering them to your doorstep by May 9</a:t>
            </a:r>
            <a:r>
              <a:rPr lang="en-US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just in time for Mother’s Day.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you, and have a nice day!                               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5482B2-772B-4540-8DA3-0B5034E86057}"/>
              </a:ext>
            </a:extLst>
          </p:cNvPr>
          <p:cNvSpPr/>
          <p:nvPr/>
        </p:nvSpPr>
        <p:spPr>
          <a:xfrm>
            <a:off x="5592691" y="563655"/>
            <a:ext cx="1151255" cy="2280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Picture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Here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With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Your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Uniform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AAA37C-39C1-4A72-B0DC-35B3E96070D9}"/>
              </a:ext>
            </a:extLst>
          </p:cNvPr>
          <p:cNvSpPr/>
          <p:nvPr/>
        </p:nvSpPr>
        <p:spPr>
          <a:xfrm>
            <a:off x="5592691" y="6460894"/>
            <a:ext cx="1151255" cy="2280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Your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Picture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Here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With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Your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Uniform</a:t>
            </a: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2DEA28-4737-46AA-A297-3AAAF9606D14}"/>
              </a:ext>
            </a:extLst>
          </p:cNvPr>
          <p:cNvSpPr/>
          <p:nvPr/>
        </p:nvSpPr>
        <p:spPr>
          <a:xfrm>
            <a:off x="5634848" y="9348234"/>
            <a:ext cx="1151255" cy="2280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Your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Picture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Here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With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Your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Uniform</a:t>
            </a: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BD15C7-143D-4FBB-9CF2-F01CC191FBA7}"/>
              </a:ext>
            </a:extLst>
          </p:cNvPr>
          <p:cNvSpPr/>
          <p:nvPr/>
        </p:nvSpPr>
        <p:spPr>
          <a:xfrm>
            <a:off x="5581404" y="3512273"/>
            <a:ext cx="1151255" cy="2280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Your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Picture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Here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With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Your 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Uniform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5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508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Fox</dc:creator>
  <cp:lastModifiedBy>Jim Fox</cp:lastModifiedBy>
  <cp:revision>2</cp:revision>
  <dcterms:created xsi:type="dcterms:W3CDTF">2020-04-05T23:03:38Z</dcterms:created>
  <dcterms:modified xsi:type="dcterms:W3CDTF">2020-04-11T00:44:07Z</dcterms:modified>
</cp:coreProperties>
</file>